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8" r:id="rId17"/>
    <p:sldId id="270" r:id="rId18"/>
    <p:sldId id="271" r:id="rId1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6774C-8DC4-4463-85FE-0EE24DB7540D}" v="138" dt="2024-05-07T18:31:14.840"/>
    <p1510:client id="{41BF58FD-28A8-4E63-BC1B-0887CF982A5E}" v="215" dt="2024-05-07T19:30:09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>
        <p:scale>
          <a:sx n="75" d="100"/>
          <a:sy n="75" d="100"/>
        </p:scale>
        <p:origin x="1205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8CD228-DA59-44A4-A4B4-B309F733CC2C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FD3CC93-A708-4338-826C-63F22033FA2D}">
      <dgm:prSet/>
      <dgm:spPr/>
      <dgm:t>
        <a:bodyPr/>
        <a:lstStyle/>
        <a:p>
          <a:r>
            <a:rPr lang="tr-TR"/>
            <a:t>Bu proje sayesinde öğrendiklerim</a:t>
          </a:r>
          <a:endParaRPr lang="en-US"/>
        </a:p>
      </dgm:t>
    </dgm:pt>
    <dgm:pt modelId="{3792D354-7B34-4F65-8EFB-BFDA360FB150}" type="parTrans" cxnId="{A7A96338-B5EC-4B1C-AD1D-B0A69B7DA2BB}">
      <dgm:prSet/>
      <dgm:spPr/>
      <dgm:t>
        <a:bodyPr/>
        <a:lstStyle/>
        <a:p>
          <a:endParaRPr lang="en-US"/>
        </a:p>
      </dgm:t>
    </dgm:pt>
    <dgm:pt modelId="{B9819803-20E6-4BE0-9EE2-76D72E3C2EAA}" type="sibTrans" cxnId="{A7A96338-B5EC-4B1C-AD1D-B0A69B7DA2BB}">
      <dgm:prSet/>
      <dgm:spPr/>
      <dgm:t>
        <a:bodyPr/>
        <a:lstStyle/>
        <a:p>
          <a:endParaRPr lang="en-US"/>
        </a:p>
      </dgm:t>
    </dgm:pt>
    <dgm:pt modelId="{C06C43E3-ADD4-448C-A36B-1CE0CBB315A4}">
      <dgm:prSet/>
      <dgm:spPr/>
      <dgm:t>
        <a:bodyPr/>
        <a:lstStyle/>
        <a:p>
          <a:r>
            <a:rPr lang="tr-TR" dirty="0"/>
            <a:t>Bu projeden önce ve sonra yaşlılara bakış açım</a:t>
          </a:r>
          <a:endParaRPr lang="en-US" dirty="0"/>
        </a:p>
      </dgm:t>
    </dgm:pt>
    <dgm:pt modelId="{C03FAC9A-92B2-4A84-9A12-8E57C56235DC}" type="parTrans" cxnId="{F44EFC8C-812D-4F3C-91DC-88D278866405}">
      <dgm:prSet/>
      <dgm:spPr/>
      <dgm:t>
        <a:bodyPr/>
        <a:lstStyle/>
        <a:p>
          <a:endParaRPr lang="en-US"/>
        </a:p>
      </dgm:t>
    </dgm:pt>
    <dgm:pt modelId="{77150AED-0A35-41CC-9D55-1086C59C0801}" type="sibTrans" cxnId="{F44EFC8C-812D-4F3C-91DC-88D278866405}">
      <dgm:prSet/>
      <dgm:spPr/>
      <dgm:t>
        <a:bodyPr/>
        <a:lstStyle/>
        <a:p>
          <a:endParaRPr lang="en-US"/>
        </a:p>
      </dgm:t>
    </dgm:pt>
    <dgm:pt modelId="{D52F72A1-4FFC-49C4-B66E-6E1B166C9C17}">
      <dgm:prSet/>
      <dgm:spPr/>
      <dgm:t>
        <a:bodyPr/>
        <a:lstStyle/>
        <a:p>
          <a:r>
            <a:rPr lang="tr-TR"/>
            <a:t>Huzurevinde tanıştığım yaşlılar ve özellikleri</a:t>
          </a:r>
          <a:endParaRPr lang="en-US"/>
        </a:p>
      </dgm:t>
    </dgm:pt>
    <dgm:pt modelId="{D3661779-A0AD-4811-AAE6-BAF01302B359}" type="parTrans" cxnId="{02ABEC52-CF5C-4812-8706-8283F9CBE8AA}">
      <dgm:prSet/>
      <dgm:spPr/>
      <dgm:t>
        <a:bodyPr/>
        <a:lstStyle/>
        <a:p>
          <a:endParaRPr lang="en-US"/>
        </a:p>
      </dgm:t>
    </dgm:pt>
    <dgm:pt modelId="{6B1FEC8F-070C-4A12-8E58-C05EA9DD56A5}" type="sibTrans" cxnId="{02ABEC52-CF5C-4812-8706-8283F9CBE8AA}">
      <dgm:prSet/>
      <dgm:spPr/>
      <dgm:t>
        <a:bodyPr/>
        <a:lstStyle/>
        <a:p>
          <a:endParaRPr lang="en-US"/>
        </a:p>
      </dgm:t>
    </dgm:pt>
    <dgm:pt modelId="{77234E13-BE83-445E-9E25-37CF3275EF08}" type="pres">
      <dgm:prSet presAssocID="{558CD228-DA59-44A4-A4B4-B309F733CC2C}" presName="diagram" presStyleCnt="0">
        <dgm:presLayoutVars>
          <dgm:dir/>
          <dgm:resizeHandles val="exact"/>
        </dgm:presLayoutVars>
      </dgm:prSet>
      <dgm:spPr/>
    </dgm:pt>
    <dgm:pt modelId="{4F84FD02-A133-4F81-918B-30F138D9D088}" type="pres">
      <dgm:prSet presAssocID="{8FD3CC93-A708-4338-826C-63F22033FA2D}" presName="node" presStyleLbl="node1" presStyleIdx="0" presStyleCnt="3">
        <dgm:presLayoutVars>
          <dgm:bulletEnabled val="1"/>
        </dgm:presLayoutVars>
      </dgm:prSet>
      <dgm:spPr/>
    </dgm:pt>
    <dgm:pt modelId="{E83B3AA6-45C8-443E-A3D0-F4D8E5152186}" type="pres">
      <dgm:prSet presAssocID="{B9819803-20E6-4BE0-9EE2-76D72E3C2EAA}" presName="sibTrans" presStyleCnt="0"/>
      <dgm:spPr/>
    </dgm:pt>
    <dgm:pt modelId="{4FF5BED6-B65C-4BED-949B-05CA34D97385}" type="pres">
      <dgm:prSet presAssocID="{C06C43E3-ADD4-448C-A36B-1CE0CBB315A4}" presName="node" presStyleLbl="node1" presStyleIdx="1" presStyleCnt="3">
        <dgm:presLayoutVars>
          <dgm:bulletEnabled val="1"/>
        </dgm:presLayoutVars>
      </dgm:prSet>
      <dgm:spPr/>
    </dgm:pt>
    <dgm:pt modelId="{9F0F292E-035E-4ECA-B8C1-6BDEB060F80B}" type="pres">
      <dgm:prSet presAssocID="{77150AED-0A35-41CC-9D55-1086C59C0801}" presName="sibTrans" presStyleCnt="0"/>
      <dgm:spPr/>
    </dgm:pt>
    <dgm:pt modelId="{3642B78B-A824-42B6-B696-D024A1AEC6D7}" type="pres">
      <dgm:prSet presAssocID="{D52F72A1-4FFC-49C4-B66E-6E1B166C9C17}" presName="node" presStyleLbl="node1" presStyleIdx="2" presStyleCnt="3">
        <dgm:presLayoutVars>
          <dgm:bulletEnabled val="1"/>
        </dgm:presLayoutVars>
      </dgm:prSet>
      <dgm:spPr/>
    </dgm:pt>
  </dgm:ptLst>
  <dgm:cxnLst>
    <dgm:cxn modelId="{96EA2F02-E5DF-427A-BB41-D6E8CCB07CA5}" type="presOf" srcId="{8FD3CC93-A708-4338-826C-63F22033FA2D}" destId="{4F84FD02-A133-4F81-918B-30F138D9D088}" srcOrd="0" destOrd="0" presId="urn:microsoft.com/office/officeart/2005/8/layout/default"/>
    <dgm:cxn modelId="{A7A96338-B5EC-4B1C-AD1D-B0A69B7DA2BB}" srcId="{558CD228-DA59-44A4-A4B4-B309F733CC2C}" destId="{8FD3CC93-A708-4338-826C-63F22033FA2D}" srcOrd="0" destOrd="0" parTransId="{3792D354-7B34-4F65-8EFB-BFDA360FB150}" sibTransId="{B9819803-20E6-4BE0-9EE2-76D72E3C2EAA}"/>
    <dgm:cxn modelId="{02ABEC52-CF5C-4812-8706-8283F9CBE8AA}" srcId="{558CD228-DA59-44A4-A4B4-B309F733CC2C}" destId="{D52F72A1-4FFC-49C4-B66E-6E1B166C9C17}" srcOrd="2" destOrd="0" parTransId="{D3661779-A0AD-4811-AAE6-BAF01302B359}" sibTransId="{6B1FEC8F-070C-4A12-8E58-C05EA9DD56A5}"/>
    <dgm:cxn modelId="{F44EFC8C-812D-4F3C-91DC-88D278866405}" srcId="{558CD228-DA59-44A4-A4B4-B309F733CC2C}" destId="{C06C43E3-ADD4-448C-A36B-1CE0CBB315A4}" srcOrd="1" destOrd="0" parTransId="{C03FAC9A-92B2-4A84-9A12-8E57C56235DC}" sibTransId="{77150AED-0A35-41CC-9D55-1086C59C0801}"/>
    <dgm:cxn modelId="{7B909E93-3315-47C6-AC70-999F740CB93E}" type="presOf" srcId="{558CD228-DA59-44A4-A4B4-B309F733CC2C}" destId="{77234E13-BE83-445E-9E25-37CF3275EF08}" srcOrd="0" destOrd="0" presId="urn:microsoft.com/office/officeart/2005/8/layout/default"/>
    <dgm:cxn modelId="{DD3AA0B8-B2DA-459D-837B-37D5B61BB834}" type="presOf" srcId="{D52F72A1-4FFC-49C4-B66E-6E1B166C9C17}" destId="{3642B78B-A824-42B6-B696-D024A1AEC6D7}" srcOrd="0" destOrd="0" presId="urn:microsoft.com/office/officeart/2005/8/layout/default"/>
    <dgm:cxn modelId="{44DA70F2-371E-479E-B61E-B4AD53F64AB7}" type="presOf" srcId="{C06C43E3-ADD4-448C-A36B-1CE0CBB315A4}" destId="{4FF5BED6-B65C-4BED-949B-05CA34D97385}" srcOrd="0" destOrd="0" presId="urn:microsoft.com/office/officeart/2005/8/layout/default"/>
    <dgm:cxn modelId="{9A5E18F1-83E6-4F2D-9469-8038D36DC5BC}" type="presParOf" srcId="{77234E13-BE83-445E-9E25-37CF3275EF08}" destId="{4F84FD02-A133-4F81-918B-30F138D9D088}" srcOrd="0" destOrd="0" presId="urn:microsoft.com/office/officeart/2005/8/layout/default"/>
    <dgm:cxn modelId="{1A9AA9F7-59D3-4703-8D0D-3DA851175A46}" type="presParOf" srcId="{77234E13-BE83-445E-9E25-37CF3275EF08}" destId="{E83B3AA6-45C8-443E-A3D0-F4D8E5152186}" srcOrd="1" destOrd="0" presId="urn:microsoft.com/office/officeart/2005/8/layout/default"/>
    <dgm:cxn modelId="{7B0BFA51-3730-4367-BD6D-5F8E505EE3AA}" type="presParOf" srcId="{77234E13-BE83-445E-9E25-37CF3275EF08}" destId="{4FF5BED6-B65C-4BED-949B-05CA34D97385}" srcOrd="2" destOrd="0" presId="urn:microsoft.com/office/officeart/2005/8/layout/default"/>
    <dgm:cxn modelId="{3AAB2E3C-8895-4568-A8DE-57693C1F4602}" type="presParOf" srcId="{77234E13-BE83-445E-9E25-37CF3275EF08}" destId="{9F0F292E-035E-4ECA-B8C1-6BDEB060F80B}" srcOrd="3" destOrd="0" presId="urn:microsoft.com/office/officeart/2005/8/layout/default"/>
    <dgm:cxn modelId="{64D10876-7781-4295-9F0B-73B4177EDC7D}" type="presParOf" srcId="{77234E13-BE83-445E-9E25-37CF3275EF08}" destId="{3642B78B-A824-42B6-B696-D024A1AEC6D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4FD02-A133-4F81-918B-30F138D9D088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Bu proje sayesinde öğrendiklerim</a:t>
          </a:r>
          <a:endParaRPr lang="en-US" sz="3200" kern="1200"/>
        </a:p>
      </dsp:txBody>
      <dsp:txXfrm>
        <a:off x="1748064" y="2975"/>
        <a:ext cx="3342605" cy="2005563"/>
      </dsp:txXfrm>
    </dsp:sp>
    <dsp:sp modelId="{4FF5BED6-B65C-4BED-949B-05CA34D97385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 dirty="0"/>
            <a:t>Bu projeden önce ve sonra yaşlılara bakış açım</a:t>
          </a:r>
          <a:endParaRPr lang="en-US" sz="3200" kern="1200" dirty="0"/>
        </a:p>
      </dsp:txBody>
      <dsp:txXfrm>
        <a:off x="5424930" y="2975"/>
        <a:ext cx="3342605" cy="2005563"/>
      </dsp:txXfrm>
    </dsp:sp>
    <dsp:sp modelId="{3642B78B-A824-42B6-B696-D024A1AEC6D7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Huzurevinde tanıştığım yaşlılar ve özellikleri</a:t>
          </a:r>
          <a:endParaRPr lang="en-US" sz="3200" kern="1200"/>
        </a:p>
      </dsp:txBody>
      <dsp:txXfrm>
        <a:off x="3586497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85BFA-E849-43EC-9191-3B76FB594140}" type="datetimeFigureOut">
              <a:rPr lang="tr-TR" smtClean="0"/>
              <a:t>7.05.2024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2528B-52E3-4F25-94BB-13D183CD3A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391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2C4A-81B4-4427-B5FB-9A70B31410A4}" type="datetime1">
              <a:rPr lang="tr-TR" smtClean="0"/>
              <a:t>7.05.2024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D7DD-2EE4-4ABA-9D25-1E937AD387F0}" type="datetime1">
              <a:rPr lang="tr-TR" smtClean="0"/>
              <a:t>7.05.2024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15F6-3D01-436C-BC3B-F2FCE3DDCA09}" type="datetime1">
              <a:rPr lang="tr-TR" smtClean="0"/>
              <a:t>7.05.2024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6B16-995B-41EF-A5D5-D585DBEA9495}" type="datetime1">
              <a:rPr lang="tr-TR" smtClean="0"/>
              <a:t>7.05.2024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CBF7-AADB-4A3A-8947-D86A72E66737}" type="datetime1">
              <a:rPr lang="tr-TR" smtClean="0"/>
              <a:t>7.05.2024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58FC-B099-429A-963D-2952EA5C094D}" type="datetime1">
              <a:rPr lang="tr-TR" smtClean="0"/>
              <a:t>7.05.2024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7285-8117-44DA-A1B8-A8BE392C1106}" type="datetime1">
              <a:rPr lang="tr-TR" smtClean="0"/>
              <a:t>7.05.2024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02EE5-12EB-4ACE-8818-15AFC7994024}" type="datetime1">
              <a:rPr lang="tr-TR" smtClean="0"/>
              <a:t>7.05.2024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DB051-75C5-4A1A-8697-6227AE32597C}" type="datetime1">
              <a:rPr lang="tr-TR" smtClean="0"/>
              <a:t>7.05.2024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54FB-D999-4824-A329-5743DEB53BE2}" type="datetime1">
              <a:rPr lang="tr-TR" smtClean="0"/>
              <a:t>7.05.2024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CE994-A7F6-4E6E-9B93-7C1C6A5BB175}" type="datetime1">
              <a:rPr lang="tr-TR" smtClean="0"/>
              <a:t>7.05.2024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3EAEEF-98D5-4F3E-9760-886AE21A0336}" type="datetime1">
              <a:rPr lang="tr-TR" smtClean="0"/>
              <a:t>7.05.2024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tr-TR"/>
              <a:t>Furkan Durusu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ağıt üzerindeki bir kağıda ulaşan, kağıdın ve Yapışkan notların tam olarak bulunduğu kişi">
            <a:extLst>
              <a:ext uri="{FF2B5EF4-FFF2-40B4-BE49-F238E27FC236}">
                <a16:creationId xmlns:a16="http://schemas.microsoft.com/office/drawing/2014/main" id="{1D23F15A-7332-3D95-A507-91204DB82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136" r="-1" b="7572"/>
          <a:stretch/>
        </p:blipFill>
        <p:spPr>
          <a:xfrm>
            <a:off x="-369434" y="92373"/>
            <a:ext cx="12188930" cy="685799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tr-TR" sz="6600">
                <a:solidFill>
                  <a:schemeClr val="bg1"/>
                </a:solidFill>
              </a:rPr>
              <a:t>HUZUREVİ SOSYAL SORUMLULUK PROJESİ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endParaRPr lang="tr-TR">
              <a:solidFill>
                <a:schemeClr val="bg1"/>
              </a:solidFill>
            </a:endParaRP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FE1975F-6E22-A64B-4C85-E93D03BE4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Biri boyanmış ahşap oyuncak bebekler">
            <a:extLst>
              <a:ext uri="{FF2B5EF4-FFF2-40B4-BE49-F238E27FC236}">
                <a16:creationId xmlns:a16="http://schemas.microsoft.com/office/drawing/2014/main" id="{E4400744-4B72-FBAE-AF15-42FF33891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13" b="3871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3A5B826-C16B-C5D4-D166-3056F8A4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Huzurevinde</a:t>
            </a:r>
            <a:r>
              <a:rPr lang="en-US" sz="3600" dirty="0"/>
              <a:t> </a:t>
            </a:r>
            <a:r>
              <a:rPr lang="en-US" sz="3600" dirty="0" err="1"/>
              <a:t>tanıştığım</a:t>
            </a:r>
            <a:r>
              <a:rPr lang="en-US" sz="3600" dirty="0"/>
              <a:t> </a:t>
            </a:r>
            <a:r>
              <a:rPr lang="en-US" sz="3600" dirty="0" err="1"/>
              <a:t>yaşlılar</a:t>
            </a:r>
            <a:endParaRPr lang="en-US" sz="36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F6C4C5D-3E7A-055F-E4AD-1A549202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172732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lgisayar anakartı üzerinde asma kilit">
            <a:extLst>
              <a:ext uri="{FF2B5EF4-FFF2-40B4-BE49-F238E27FC236}">
                <a16:creationId xmlns:a16="http://schemas.microsoft.com/office/drawing/2014/main" id="{E9BBA110-94A4-00D0-E6E0-A9FC720A6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F71821-EC56-9ABC-6666-D08247C9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73D7D7E-3979-75DD-8138-021534A3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136408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r sarı soru işareti içeren 3B siyah soru işaretleri">
            <a:extLst>
              <a:ext uri="{FF2B5EF4-FFF2-40B4-BE49-F238E27FC236}">
                <a16:creationId xmlns:a16="http://schemas.microsoft.com/office/drawing/2014/main" id="{368114A2-F69D-F480-CF51-91A08E15F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5414" r="969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651BC56-D6E2-034B-8193-DDCF8572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1150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E52EB25-DD15-9ED8-B9A3-2894668B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288507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36A96A5-3A1A-683B-FFFC-2FB9D4C4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tr-TR" sz="3800" dirty="0">
                <a:solidFill>
                  <a:schemeClr val="bg1"/>
                </a:solidFill>
              </a:rPr>
              <a:t>Muhtar dede önemli bilgiler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32F822F-0B16-B848-6795-61CAAEC01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0"/>
            <a:ext cx="5143500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BAE52C-A712-1FE6-62EC-FF56753D6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1"/>
            <a:ext cx="4713997" cy="4613525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Askerliğini Hatay’da yaptı</a:t>
            </a:r>
          </a:p>
          <a:p>
            <a:r>
              <a:rPr lang="tr-TR" sz="2000" dirty="0">
                <a:solidFill>
                  <a:schemeClr val="bg1"/>
                </a:solidFill>
              </a:rPr>
              <a:t>İleri seviye </a:t>
            </a:r>
            <a:r>
              <a:rPr lang="tr-TR" sz="2000" dirty="0" err="1">
                <a:solidFill>
                  <a:schemeClr val="bg1"/>
                </a:solidFill>
              </a:rPr>
              <a:t>alzheimer</a:t>
            </a:r>
            <a:r>
              <a:rPr lang="tr-TR" sz="2000" dirty="0">
                <a:solidFill>
                  <a:schemeClr val="bg1"/>
                </a:solidFill>
              </a:rPr>
              <a:t> hastası</a:t>
            </a:r>
          </a:p>
          <a:p>
            <a:r>
              <a:rPr lang="tr-TR" sz="2000" dirty="0">
                <a:solidFill>
                  <a:schemeClr val="bg1"/>
                </a:solidFill>
              </a:rPr>
              <a:t>Bir zamanlar muhtarlık yapmış</a:t>
            </a:r>
          </a:p>
          <a:p>
            <a:r>
              <a:rPr lang="tr-TR" sz="2000" dirty="0">
                <a:solidFill>
                  <a:schemeClr val="bg1"/>
                </a:solidFill>
              </a:rPr>
              <a:t>Askerliğinde sınırda kaçakçılarla mücadele etmiş</a:t>
            </a:r>
          </a:p>
          <a:p>
            <a:r>
              <a:rPr lang="tr-TR" sz="2000" dirty="0">
                <a:solidFill>
                  <a:schemeClr val="bg1"/>
                </a:solidFill>
              </a:rPr>
              <a:t>Askerliğinde kaçakçılardan rüşvet almış</a:t>
            </a:r>
          </a:p>
          <a:p>
            <a:r>
              <a:rPr lang="tr-TR" sz="2000" dirty="0">
                <a:solidFill>
                  <a:schemeClr val="bg1"/>
                </a:solidFill>
              </a:rPr>
              <a:t>Çocukluğunda çok kafasına vurmuşlar</a:t>
            </a:r>
          </a:p>
          <a:p>
            <a:r>
              <a:rPr lang="tr-TR" sz="2000" dirty="0">
                <a:solidFill>
                  <a:schemeClr val="bg1"/>
                </a:solidFill>
              </a:rPr>
              <a:t>Eskiden azıcık </a:t>
            </a:r>
            <a:r>
              <a:rPr lang="tr-TR" sz="2000" dirty="0" err="1">
                <a:solidFill>
                  <a:schemeClr val="bg1"/>
                </a:solidFill>
              </a:rPr>
              <a:t>safdım</a:t>
            </a:r>
            <a:r>
              <a:rPr lang="tr-TR" sz="2000" dirty="0">
                <a:solidFill>
                  <a:schemeClr val="bg1"/>
                </a:solidFill>
              </a:rPr>
              <a:t> diyor</a:t>
            </a:r>
          </a:p>
          <a:p>
            <a:pPr marL="0" indent="0">
              <a:buNone/>
            </a:pPr>
            <a:endParaRPr lang="tr-TR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8535C10-7603-E105-93B5-E968BA24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4079782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98B7EA2-731F-555D-9F17-2D27ECD6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tr-TR" sz="3800" dirty="0">
                <a:solidFill>
                  <a:schemeClr val="bg1"/>
                </a:solidFill>
              </a:rPr>
              <a:t>Muhtar dedenin yetenekleri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C7570D98-B066-EBC6-81F3-2448E1C8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2154027"/>
            <a:ext cx="5666547" cy="254994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1DE4813-30A4-7589-25E9-20CC6F91A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1"/>
            <a:ext cx="4713997" cy="4500087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Pireyi gözünden deveyi dizinden vurabiliyor</a:t>
            </a:r>
          </a:p>
          <a:p>
            <a:r>
              <a:rPr lang="tr-TR" sz="2000" dirty="0">
                <a:solidFill>
                  <a:schemeClr val="bg1"/>
                </a:solidFill>
              </a:rPr>
              <a:t>Emirdağ türküsü söyleyebiliyor</a:t>
            </a:r>
          </a:p>
          <a:p>
            <a:r>
              <a:rPr lang="tr-TR" sz="2000" dirty="0">
                <a:solidFill>
                  <a:schemeClr val="bg1"/>
                </a:solidFill>
              </a:rPr>
              <a:t>İnsanlarla tanışmayı çok seviyor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ECE8626-DC3D-DE06-8048-D437C96C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883585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4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728400AD-4FE7-FFB4-FEEB-77E054A3A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2" r="-1" b="-1"/>
          <a:stretch/>
        </p:blipFill>
        <p:spPr>
          <a:xfrm>
            <a:off x="7082810" y="841663"/>
            <a:ext cx="4166151" cy="518592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5E6451F2-3B34-E635-31B0-DD24DD6F4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19015"/>
            <a:ext cx="5821537" cy="2353362"/>
          </a:xfrm>
        </p:spPr>
        <p:txBody>
          <a:bodyPr anchor="b">
            <a:normAutofit/>
          </a:bodyPr>
          <a:lstStyle/>
          <a:p>
            <a:r>
              <a:rPr lang="tr-TR" sz="4800">
                <a:solidFill>
                  <a:schemeClr val="bg1"/>
                </a:solidFill>
              </a:rPr>
              <a:t>Tatlı amca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2E5A1E-08FE-0C11-8827-36E4D7DC3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3442089"/>
            <a:ext cx="5821537" cy="2596896"/>
          </a:xfrm>
        </p:spPr>
        <p:txBody>
          <a:bodyPr anchor="t">
            <a:norm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Şeker bir amca</a:t>
            </a:r>
          </a:p>
          <a:p>
            <a:r>
              <a:rPr lang="tr-TR" sz="1800" dirty="0">
                <a:solidFill>
                  <a:schemeClr val="bg1"/>
                </a:solidFill>
              </a:rPr>
              <a:t>Çay ısmarlamayı seviyor</a:t>
            </a:r>
          </a:p>
          <a:p>
            <a:r>
              <a:rPr lang="tr-TR" sz="1800" dirty="0">
                <a:solidFill>
                  <a:schemeClr val="bg1"/>
                </a:solidFill>
              </a:rPr>
              <a:t>Bir hastalığı yüzünden gözlerini kaybetmiş</a:t>
            </a:r>
          </a:p>
          <a:p>
            <a:endParaRPr lang="tr-TR" sz="1800" dirty="0">
              <a:solidFill>
                <a:schemeClr val="bg1"/>
              </a:solidFill>
            </a:endParaRPr>
          </a:p>
          <a:p>
            <a:endParaRPr lang="tr-TR" sz="1800" dirty="0">
              <a:solidFill>
                <a:schemeClr val="bg1"/>
              </a:solidFill>
            </a:endParaRP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2716913-80D0-4AEB-74DA-E4EADF8A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255554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0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22EE96-3FE6-4C7C-1006-FCFBA664E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r="23627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3" name="Rectangle 410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C7477C6-A98C-6CCA-7888-6179AC3F5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>
                <a:solidFill>
                  <a:schemeClr val="bg1"/>
                </a:solidFill>
              </a:rPr>
              <a:t>Boyacı amca</a:t>
            </a:r>
          </a:p>
        </p:txBody>
      </p:sp>
      <p:sp>
        <p:nvSpPr>
          <p:cNvPr id="4124" name="Rectangle 410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25" name="Rectangle 410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08C5E4-E4E4-7D7D-9CBC-5017CEEA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tr-TR" sz="1700" dirty="0">
                <a:solidFill>
                  <a:schemeClr val="bg1"/>
                </a:solidFill>
              </a:rPr>
              <a:t>Eskiden </a:t>
            </a:r>
            <a:r>
              <a:rPr lang="tr-TR" sz="1700" dirty="0" err="1">
                <a:solidFill>
                  <a:schemeClr val="bg1"/>
                </a:solidFill>
              </a:rPr>
              <a:t>boycaıymış</a:t>
            </a:r>
            <a:endParaRPr lang="tr-TR" sz="1700" dirty="0">
              <a:solidFill>
                <a:schemeClr val="bg1"/>
              </a:solidFill>
            </a:endParaRPr>
          </a:p>
          <a:p>
            <a:r>
              <a:rPr lang="tr-TR" sz="1700" dirty="0">
                <a:solidFill>
                  <a:schemeClr val="bg1"/>
                </a:solidFill>
              </a:rPr>
              <a:t>Gözleri çekik</a:t>
            </a:r>
          </a:p>
          <a:p>
            <a:r>
              <a:rPr lang="tr-TR" sz="1700" dirty="0">
                <a:solidFill>
                  <a:schemeClr val="bg1"/>
                </a:solidFill>
              </a:rPr>
              <a:t>Huzurevinin en saygın yaşlısı</a:t>
            </a:r>
          </a:p>
          <a:p>
            <a:r>
              <a:rPr lang="tr-TR" sz="1700" dirty="0">
                <a:solidFill>
                  <a:schemeClr val="bg1"/>
                </a:solidFill>
              </a:rPr>
              <a:t>Biz onunla konuşmaya gelince ben biraz hava alıyım </a:t>
            </a:r>
            <a:r>
              <a:rPr lang="tr-TR" sz="1700" dirty="0" err="1">
                <a:solidFill>
                  <a:schemeClr val="bg1"/>
                </a:solidFill>
              </a:rPr>
              <a:t>diyip</a:t>
            </a:r>
            <a:r>
              <a:rPr lang="tr-TR" sz="1700" dirty="0">
                <a:solidFill>
                  <a:schemeClr val="bg1"/>
                </a:solidFill>
              </a:rPr>
              <a:t> gitti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396498D-23B0-14EB-0820-0ABF16E3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1739612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917F19EC-0550-70E2-A157-EAAEB028A56A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38200" y="448721"/>
            <a:ext cx="4707671" cy="1225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tr-TR" sz="3800" dirty="0">
                <a:solidFill>
                  <a:schemeClr val="bg1"/>
                </a:solidFill>
              </a:rPr>
              <a:t>Muhterem yaşlı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674A8818-B58C-3F6C-8A8F-037E5FD8C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Çok cana yakın bir yaşlı</a:t>
            </a:r>
          </a:p>
          <a:p>
            <a:r>
              <a:rPr lang="tr-TR" sz="2000" dirty="0">
                <a:solidFill>
                  <a:schemeClr val="bg1"/>
                </a:solidFill>
              </a:rPr>
              <a:t>Akıl sağlığı en yerinde olanlardan birisi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İçerik Yer Tutucusu 13" descr="kişi, şahıs, giyim, insan yüzü, adam, insan içeren bir resim&#10;&#10;Açıklama otomatik olarak oluşturuldu">
            <a:extLst>
              <a:ext uri="{FF2B5EF4-FFF2-40B4-BE49-F238E27FC236}">
                <a16:creationId xmlns:a16="http://schemas.microsoft.com/office/drawing/2014/main" id="{AECD1509-3170-EFBE-7B5D-9713AFBA4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9228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lt Bilgi Yer Tutucusu 14">
            <a:extLst>
              <a:ext uri="{FF2B5EF4-FFF2-40B4-BE49-F238E27FC236}">
                <a16:creationId xmlns:a16="http://schemas.microsoft.com/office/drawing/2014/main" id="{F414F7A4-4F8B-33D7-08D5-4AF30D1F8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1239120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3B9AF27-6F79-987B-FDBC-47804717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Teşekkür ederim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A83111-7C8B-5E74-AB0D-44B113773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7E25072E-5D0C-604F-D6B1-61D363BC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5B59BAFB-E7DA-45D3-8D15-C899CD0BA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78B8130-50DF-5CFF-ECF6-23364FDA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119530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FADD8-68CB-B9CC-8657-8595DC0C1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EE27225-8BB1-1DEC-8DB1-D401CD0D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Bu Sunumda Size Nelerden Bahsedeceğim: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4D71471B-251C-5A35-C9D6-8CAC136331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0189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F56CAC7B-5824-1C7D-6D5E-3EEE291C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171269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rimlilik öğeleri bulunan masa">
            <a:extLst>
              <a:ext uri="{FF2B5EF4-FFF2-40B4-BE49-F238E27FC236}">
                <a16:creationId xmlns:a16="http://schemas.microsoft.com/office/drawing/2014/main" id="{85E93B5D-4C65-232F-1888-671214D9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C6DEFD5-24BE-0AD5-9478-E704A5F9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Bu proje sayesinde öğrendiklerim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D34E449-00BC-EA08-66A3-C9BB7B1E1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177381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wo people holding hands">
            <a:extLst>
              <a:ext uri="{FF2B5EF4-FFF2-40B4-BE49-F238E27FC236}">
                <a16:creationId xmlns:a16="http://schemas.microsoft.com/office/drawing/2014/main" id="{58AF0230-0E69-E5CD-C8D2-8C6DDE162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E1AC061-9B47-9143-40FD-5574770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Yaşlı olmanın ne kadar zor olduğu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B20345F-9B7D-1B50-7596-4A002B5F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4672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lkalarda yarışan jimnastikçi">
            <a:extLst>
              <a:ext uri="{FF2B5EF4-FFF2-40B4-BE49-F238E27FC236}">
                <a16:creationId xmlns:a16="http://schemas.microsoft.com/office/drawing/2014/main" id="{B93DBF57-3E35-DECA-927E-3AC37081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645" b="9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BB4DF62-45E5-EE13-C2E8-CF1B23A0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Sağlıklı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bir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vücudun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değeri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C20E014-D44D-0A0C-0427-5B215219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41889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Çok renkli iletişim kutuları">
            <a:extLst>
              <a:ext uri="{FF2B5EF4-FFF2-40B4-BE49-F238E27FC236}">
                <a16:creationId xmlns:a16="http://schemas.microsoft.com/office/drawing/2014/main" id="{3774B77A-5DA9-C912-F288-56570B1B6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167" b="6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B4766C5-CDD0-4FBE-6FAF-05BB299B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8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Sağlıklı</a:t>
            </a:r>
            <a:r>
              <a:rPr lang="en-US" sz="98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98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birileri</a:t>
            </a:r>
            <a:r>
              <a:rPr lang="en-US" sz="98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98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ile</a:t>
            </a:r>
            <a:r>
              <a:rPr lang="en-US" sz="98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98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konuşmanın</a:t>
            </a:r>
            <a:r>
              <a:rPr lang="en-US" sz="98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98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değeri</a:t>
            </a:r>
            <a:endParaRPr lang="en-US" sz="98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14A5711-B2F6-0B3C-C1D1-FBE6FD770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227550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r kitabın üzerinde gözlük">
            <a:extLst>
              <a:ext uri="{FF2B5EF4-FFF2-40B4-BE49-F238E27FC236}">
                <a16:creationId xmlns:a16="http://schemas.microsoft.com/office/drawing/2014/main" id="{6087BD82-38DC-3AFF-A2D8-606A95E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12" b="9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5D8EB28-7735-ACA4-990A-E4659782E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48600" cy="3204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 </a:t>
            </a:r>
            <a:r>
              <a:rPr lang="en-US" sz="4000" dirty="0" err="1">
                <a:solidFill>
                  <a:srgbClr val="FFFFFF"/>
                </a:solidFill>
              </a:rPr>
              <a:t>projeden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önce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ve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sonra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yaşlılara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bakış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açım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4A5BCE0-331E-69D3-8CD1-CBA39A78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142834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0C4EDB-3A44-3D26-5F6F-D6C43D10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tr-TR" sz="4000"/>
              <a:t>Bu projeden önce yaşlılara bakış açım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64F672-145A-3884-C64F-B4C03423E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Yardıma muhtaç</a:t>
            </a:r>
          </a:p>
          <a:p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İnatçı</a:t>
            </a:r>
          </a:p>
          <a:p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Muhafazakar</a:t>
            </a:r>
          </a:p>
          <a:p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Sabırsız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28261CB-1FB5-9A9B-A520-53A940ED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3199238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B45201-8ACE-6DFA-4FB5-774B5EB8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tr-TR" sz="4000"/>
              <a:t>Bu projeden sonra yaşlılara bakış açım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23F780-3F5C-41EB-52F9-89FA660BD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Değişik hayat hikayeleri olan</a:t>
            </a:r>
          </a:p>
          <a:p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Yeni birileri ile konuşmayı isteyen</a:t>
            </a:r>
          </a:p>
          <a:p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Öğrencileri seven</a:t>
            </a:r>
          </a:p>
          <a:p>
            <a:r>
              <a:rPr lang="tr-TR" sz="2400" dirty="0">
                <a:solidFill>
                  <a:schemeClr val="tx1">
                    <a:alpha val="80000"/>
                  </a:schemeClr>
                </a:solidFill>
              </a:rPr>
              <a:t>Çay ısmarlamak isteyen</a:t>
            </a:r>
          </a:p>
          <a:p>
            <a:endParaRPr lang="tr-TR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578E4C1-62D1-8229-07FA-32CD7EC0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Furkan Durusu</a:t>
            </a:r>
          </a:p>
        </p:txBody>
      </p:sp>
    </p:spTree>
    <p:extLst>
      <p:ext uri="{BB962C8B-B14F-4D97-AF65-F5344CB8AC3E}">
        <p14:creationId xmlns:p14="http://schemas.microsoft.com/office/powerpoint/2010/main" val="87146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221</Words>
  <Application>Microsoft Office PowerPoint</Application>
  <PresentationFormat>Geniş ekran</PresentationFormat>
  <Paragraphs>65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Ofis Teması</vt:lpstr>
      <vt:lpstr>HUZUREVİ SOSYAL SORUMLULUK PROJESİ</vt:lpstr>
      <vt:lpstr>Bu Sunumda Size Nelerden Bahsedeceğim:</vt:lpstr>
      <vt:lpstr>Bu proje sayesinde öğrendiklerim</vt:lpstr>
      <vt:lpstr>Yaşlı olmanın ne kadar zor olduğu</vt:lpstr>
      <vt:lpstr>Sağlıklı bir vücudun değeri</vt:lpstr>
      <vt:lpstr>Sağlıklı birileri ile konuşmanın değeri</vt:lpstr>
      <vt:lpstr>Bu projeden önce ve sonra yaşlılara bakış açım </vt:lpstr>
      <vt:lpstr>Bu projeden önce yaşlılara bakış açım</vt:lpstr>
      <vt:lpstr>Bu projeden sonra yaşlılara bakış açım</vt:lpstr>
      <vt:lpstr>Huzurevinde tanıştığım yaşlılar</vt:lpstr>
      <vt:lpstr>PowerPoint Sunusu</vt:lpstr>
      <vt:lpstr>PowerPoint Sunusu</vt:lpstr>
      <vt:lpstr>Muhtar dede önemli bilgiler</vt:lpstr>
      <vt:lpstr>Muhtar dedenin yetenekleri</vt:lpstr>
      <vt:lpstr>Tatlı amca</vt:lpstr>
      <vt:lpstr>Boyacı amca</vt:lpstr>
      <vt:lpstr>Muhterem yaşlı</vt:lpstr>
      <vt:lpstr>Teşekkür ederim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Lenovo</dc:creator>
  <cp:lastModifiedBy>Furkan Durusu</cp:lastModifiedBy>
  <cp:revision>52</cp:revision>
  <dcterms:created xsi:type="dcterms:W3CDTF">2024-05-07T18:25:59Z</dcterms:created>
  <dcterms:modified xsi:type="dcterms:W3CDTF">2024-05-07T19:30:09Z</dcterms:modified>
</cp:coreProperties>
</file>